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270" r:id="rId3"/>
    <p:sldId id="26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1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0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1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30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1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3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1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02161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727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1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1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1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1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1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8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1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1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0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1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5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1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1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1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2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18" name="applause.wav"/>
          </p:stSnd>
        </p:sndAc>
      </p:transition>
    </mc:Choice>
    <mc:Fallback xmlns="">
      <p:transition spd="slow">
        <p:split orient="vert"/>
        <p:sndAc>
          <p:stSnd>
            <p:snd r:embed="rId19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7948" y="1242543"/>
            <a:ext cx="4344918" cy="6785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Рідна мова моя, співуча</a:t>
            </a:r>
            <a:endParaRPr lang="ru-RU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79786" y="1861400"/>
            <a:ext cx="2843684" cy="404447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2"/>
                </a:solidFill>
              </a:rPr>
              <a:t>Вікторина </a:t>
            </a:r>
            <a:r>
              <a:rPr lang="uk-UA" sz="4400" b="1" dirty="0" smtClean="0">
                <a:solidFill>
                  <a:schemeClr val="tx2"/>
                </a:solidFill>
              </a:rPr>
              <a:t> 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83" y="350786"/>
            <a:ext cx="4720265" cy="3267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48" y="2610614"/>
            <a:ext cx="5831044" cy="4036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06" y="3618603"/>
            <a:ext cx="4250957" cy="294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8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342" y="1582341"/>
            <a:ext cx="5931877" cy="6785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Слова з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протилежним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значенням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20034" y="3632201"/>
            <a:ext cx="3315957" cy="685800"/>
          </a:xfrm>
        </p:spPr>
        <p:txBody>
          <a:bodyPr>
            <a:noAutofit/>
          </a:bodyPr>
          <a:lstStyle/>
          <a:p>
            <a:r>
              <a:rPr lang="uk-UA" sz="4400" b="1" dirty="0" smtClean="0"/>
              <a:t> 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50246" y="3371252"/>
            <a:ext cx="2722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Антоніми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20" y="2039815"/>
            <a:ext cx="6327826" cy="438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9863" y="1186775"/>
            <a:ext cx="6519705" cy="6785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Наука про звуки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мови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20034" y="3632201"/>
            <a:ext cx="3315957" cy="685800"/>
          </a:xfrm>
        </p:spPr>
        <p:txBody>
          <a:bodyPr>
            <a:noAutofit/>
          </a:bodyPr>
          <a:lstStyle/>
          <a:p>
            <a:r>
              <a:rPr lang="uk-UA" sz="4400" b="1" dirty="0" smtClean="0"/>
              <a:t> 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07996" y="3467300"/>
            <a:ext cx="3557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(фонетика)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4" y="1865313"/>
            <a:ext cx="6495142" cy="44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3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833" y="5299501"/>
            <a:ext cx="10820400" cy="4024125"/>
          </a:xfrm>
        </p:spPr>
        <p:txBody>
          <a:bodyPr>
            <a:normAutofit/>
          </a:bodyPr>
          <a:lstStyle/>
          <a:p>
            <a:r>
              <a:rPr lang="uk-UA" sz="1400" dirty="0" smtClean="0"/>
              <a:t>С.А. Шумило, методист КМБУ</a:t>
            </a:r>
          </a:p>
          <a:p>
            <a:r>
              <a:rPr lang="uk-UA" sz="1400" dirty="0" smtClean="0"/>
              <a:t>Джерело</a:t>
            </a:r>
            <a:r>
              <a:rPr lang="uk-UA" sz="1400" dirty="0" smtClean="0"/>
              <a:t>: </a:t>
            </a:r>
            <a:r>
              <a:rPr lang="en-US" sz="1400" dirty="0" smtClean="0"/>
              <a:t>https</a:t>
            </a:r>
            <a:r>
              <a:rPr lang="en-US" sz="1400" dirty="0"/>
              <a:t>://znayshov.com/News/Details/21_liutoho_mizhnarodnyi_den_ridnoi_movy_materialy_do_sviata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15" y="90434"/>
            <a:ext cx="7416801" cy="51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8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639" y="1316528"/>
            <a:ext cx="8596668" cy="3880773"/>
          </a:xfrm>
        </p:spPr>
        <p:txBody>
          <a:bodyPr/>
          <a:lstStyle/>
          <a:p>
            <a:pPr algn="ctr"/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Запашна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співуча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гнучка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милозвучна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сповнена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музики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квіткових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пахощів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скількома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епітетами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супроводяться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визнання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української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мови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... Той,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хто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зневажливо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ставиться до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рідної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мови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, не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може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й сам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викликати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поваги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до себе (Олесь Гончар).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8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3676" y="768425"/>
            <a:ext cx="9363388" cy="6785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Найбільша одиниця мови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78768" y="3019251"/>
            <a:ext cx="3315957" cy="68580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(текст) </a:t>
            </a:r>
            <a:endParaRPr lang="ru-RU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6" y="2230733"/>
            <a:ext cx="6117771" cy="42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4274" y="537313"/>
            <a:ext cx="7500258" cy="220588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0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мови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яка </a:t>
            </a:r>
            <a:r>
              <a:rPr lang="ru-RU" sz="40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називає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0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ознаку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98383" y="2612570"/>
            <a:ext cx="4053671" cy="68580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ru-RU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прикметник</a:t>
            </a: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4400" b="1" dirty="0">
              <a:solidFill>
                <a:schemeClr val="accent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3" y="2612570"/>
            <a:ext cx="5638801" cy="39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3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8462" y="1009586"/>
            <a:ext cx="7611165" cy="67853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Головні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члени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речення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20034" y="3632201"/>
            <a:ext cx="3315957" cy="685800"/>
          </a:xfrm>
        </p:spPr>
        <p:txBody>
          <a:bodyPr>
            <a:noAutofit/>
          </a:bodyPr>
          <a:lstStyle/>
          <a:p>
            <a:r>
              <a:rPr lang="uk-UA" sz="4400" b="1" dirty="0" smtClean="0"/>
              <a:t> 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34542" y="4007634"/>
            <a:ext cx="4325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підмет</a:t>
            </a:r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присудок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0" y="2713247"/>
            <a:ext cx="560652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1410" y="1210552"/>
            <a:ext cx="6360607" cy="67853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Займенник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однієї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букви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5401" y="3638342"/>
            <a:ext cx="3315957" cy="6858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(Я)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0" y="2331217"/>
            <a:ext cx="6103257" cy="42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1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5947" y="728231"/>
            <a:ext cx="7697038" cy="67853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Розділ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науки про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правопис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89559" y="2587173"/>
            <a:ext cx="3315957" cy="68580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орфографія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" y="2662814"/>
            <a:ext cx="5900057" cy="408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524" y="1750235"/>
            <a:ext cx="9837337" cy="6785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Який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знак в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українській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мові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є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розділовим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8527" y="3230267"/>
            <a:ext cx="4843306" cy="68580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Дефіс</a:t>
            </a:r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апостроф)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0" y="2428773"/>
            <a:ext cx="5971233" cy="413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143" y="1039729"/>
            <a:ext cx="9308122" cy="67853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Яка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мови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належить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ні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самостійних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ні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службових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34776" y="3320702"/>
            <a:ext cx="3315957" cy="6858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(Вигук)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90" y="2358435"/>
            <a:ext cx="6212511" cy="430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146</Words>
  <Application>Microsoft Office PowerPoint</Application>
  <PresentationFormat>Широкоэкранный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Cambria</vt:lpstr>
      <vt:lpstr>Trebuchet MS</vt:lpstr>
      <vt:lpstr>Wingdings 3</vt:lpstr>
      <vt:lpstr>Грань</vt:lpstr>
      <vt:lpstr>Рідна мова моя, співуча</vt:lpstr>
      <vt:lpstr>Презентация PowerPoint</vt:lpstr>
      <vt:lpstr>Найбільша одиниця мови</vt:lpstr>
      <vt:lpstr>Частина мови, яка називає ознаку    </vt:lpstr>
      <vt:lpstr>Головні члени речення  </vt:lpstr>
      <vt:lpstr>  Займенник з однієї букви </vt:lpstr>
      <vt:lpstr>Розділ науки про правопис </vt:lpstr>
      <vt:lpstr>Який знак в українській мові  не є розділовим?   </vt:lpstr>
      <vt:lpstr>Яка частина мови не належить ні до самостійних, ні до службових частин? </vt:lpstr>
      <vt:lpstr>Слова з протилежним значенням   </vt:lpstr>
      <vt:lpstr>Наука про звуки мови  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Рідна мова моя, співоча</dc:title>
  <dc:creator>User</dc:creator>
  <cp:lastModifiedBy>User</cp:lastModifiedBy>
  <cp:revision>17</cp:revision>
  <dcterms:created xsi:type="dcterms:W3CDTF">2024-02-20T11:53:17Z</dcterms:created>
  <dcterms:modified xsi:type="dcterms:W3CDTF">2024-02-21T08:24:19Z</dcterms:modified>
</cp:coreProperties>
</file>